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8" r:id="rId3"/>
    <p:sldId id="269" r:id="rId4"/>
    <p:sldId id="267" r:id="rId5"/>
    <p:sldId id="259" r:id="rId6"/>
    <p:sldId id="260" r:id="rId7"/>
    <p:sldId id="270" r:id="rId8"/>
    <p:sldId id="261" r:id="rId9"/>
    <p:sldId id="271" r:id="rId10"/>
    <p:sldId id="262" r:id="rId11"/>
    <p:sldId id="272" r:id="rId12"/>
    <p:sldId id="263" r:id="rId13"/>
    <p:sldId id="273" r:id="rId14"/>
    <p:sldId id="266" r:id="rId15"/>
    <p:sldId id="274" r:id="rId16"/>
    <p:sldId id="265" r:id="rId17"/>
    <p:sldId id="275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FF26BF9-512D-407C-BC9F-6AFE86AAEF89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%3A%2F%2Fduolingo.nu%2Fwp-content%2Fuploads%2F2017%2F04%2Ftabla-colores-ingles-espanol-ninos.png&amp;imgrefurl=https%3A%2F%2Fduolingo.nu%2Fcolores-en-ingles%2F&amp;docid=Dt9p9MNahTMgQM&amp;tbnid=NaxJvzymf4s-PM%3A&amp;vet=10ahUKEwjOxLCsqp_kAhUKhuAKHZXcDX0QMwhQKAAwAA..i&amp;w=528&amp;h=399&amp;bih=746&amp;biw=1524&amp;q=colores%20primarios%20en%20espanol&amp;ved=0ahUKEwjOxLCsqp_kAhUKhuAKHZXcDX0QMwhQKAAwAA&amp;iact=mrc&amp;uact=8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BIenvenidos a la </a:t>
            </a:r>
            <a:r>
              <a:rPr lang="en-US" dirty="0" err="1" smtClean="0"/>
              <a:t>clase</a:t>
            </a:r>
            <a:r>
              <a:rPr lang="en-US" dirty="0" smtClean="0"/>
              <a:t> de </a:t>
            </a:r>
            <a:r>
              <a:rPr lang="en-US" dirty="0" err="1" smtClean="0"/>
              <a:t>español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2682763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6200" y="1066800"/>
            <a:ext cx="495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omic Sans MS" panose="030F0702030302020204" pitchFamily="66" charset="0"/>
              </a:rPr>
              <a:t>Hola</a:t>
            </a:r>
            <a:r>
              <a:rPr lang="en-US" sz="3200" b="1" dirty="0" smtClean="0">
                <a:latin typeface="Comic Sans MS" panose="030F0702030302020204" pitchFamily="66" charset="0"/>
              </a:rPr>
              <a:t>!  me </a:t>
            </a:r>
            <a:r>
              <a:rPr lang="en-US" sz="3200" b="1" dirty="0" err="1" smtClean="0">
                <a:latin typeface="Comic Sans MS" panose="030F0702030302020204" pitchFamily="66" charset="0"/>
              </a:rPr>
              <a:t>llamo</a:t>
            </a:r>
            <a:r>
              <a:rPr lang="en-US" sz="3200" b="1" dirty="0" smtClean="0">
                <a:latin typeface="Comic Sans MS" panose="030F0702030302020204" pitchFamily="66" charset="0"/>
              </a:rPr>
              <a:t> </a:t>
            </a:r>
            <a:r>
              <a:rPr lang="en-US" sz="3200" b="1" dirty="0" err="1" smtClean="0">
                <a:latin typeface="Comic Sans MS" panose="030F0702030302020204" pitchFamily="66" charset="0"/>
              </a:rPr>
              <a:t>señora</a:t>
            </a:r>
            <a:r>
              <a:rPr lang="en-US" sz="3200" b="1" dirty="0" smtClean="0">
                <a:latin typeface="Comic Sans MS" panose="030F0702030302020204" pitchFamily="66" charset="0"/>
              </a:rPr>
              <a:t> Bernal </a:t>
            </a:r>
          </a:p>
          <a:p>
            <a:endParaRPr lang="en-US" sz="3200" b="1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Soy de Colombia 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8" name="Picture 2" descr="Image result for soy de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38400"/>
            <a:ext cx="3276600" cy="23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</a:t>
            </a:r>
            <a:r>
              <a:rPr lang="en-US" dirty="0" err="1" smtClean="0"/>
              <a:t>numero</a:t>
            </a:r>
            <a:r>
              <a:rPr lang="en-US" dirty="0" smtClean="0"/>
              <a:t>   </a:t>
            </a:r>
            <a:r>
              <a:rPr lang="en-US" dirty="0" err="1" smtClean="0"/>
              <a:t>ocho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24939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el numero oc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21" y="685800"/>
            <a:ext cx="4901921" cy="47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628"/>
            <a:ext cx="8039100" cy="3579849"/>
          </a:xfrm>
        </p:spPr>
        <p:txBody>
          <a:bodyPr>
            <a:normAutofit/>
          </a:bodyPr>
          <a:lstStyle/>
          <a:p>
            <a:r>
              <a:rPr lang="es-ES" sz="2800" dirty="0" smtClean="0"/>
              <a:t>¿Cuál </a:t>
            </a:r>
            <a:r>
              <a:rPr lang="es-ES" sz="2800" dirty="0"/>
              <a:t>es tu número </a:t>
            </a:r>
            <a:r>
              <a:rPr lang="es-ES" sz="2800" dirty="0" smtClean="0"/>
              <a:t>favorito? </a:t>
            </a:r>
            <a:r>
              <a:rPr lang="es-ES" sz="3200" dirty="0"/>
              <a:t>Me gusta....</a:t>
            </a:r>
            <a:endParaRPr lang="es-ES" sz="3200" dirty="0" smtClean="0"/>
          </a:p>
          <a:p>
            <a:r>
              <a:rPr lang="es-ES" sz="3200" dirty="0" smtClean="0"/>
              <a:t> </a:t>
            </a:r>
            <a:r>
              <a:rPr lang="es-ES" sz="3200" b="0" dirty="0"/>
              <a:t> </a:t>
            </a:r>
            <a:endParaRPr lang="es-ES" sz="3200" b="0" dirty="0" smtClean="0"/>
          </a:p>
          <a:p>
            <a:endParaRPr lang="es-ES" sz="3200" b="0" dirty="0" smtClean="0"/>
          </a:p>
          <a:p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5943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 el </a:t>
            </a:r>
            <a:r>
              <a:rPr lang="en-US" dirty="0" err="1" smtClean="0"/>
              <a:t>pollo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28194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age result for arroz con pollo colombi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92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 es tu </a:t>
            </a:r>
            <a:r>
              <a:rPr lang="es-ES" dirty="0" smtClean="0"/>
              <a:t>comida favorito? Me gusta…..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054340" cy="357984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800" b="1" dirty="0" smtClean="0"/>
              <a:t>El </a:t>
            </a:r>
            <a:r>
              <a:rPr lang="en-US" sz="2800" b="1" dirty="0" err="1" smtClean="0"/>
              <a:t>pollo</a:t>
            </a:r>
            <a:r>
              <a:rPr lang="en-US" sz="2800" b="1" dirty="0" smtClean="0"/>
              <a:t> </a:t>
            </a:r>
            <a:r>
              <a:rPr lang="en-US" sz="2800" dirty="0" smtClean="0"/>
              <a:t>	 	</a:t>
            </a:r>
            <a:r>
              <a:rPr lang="en-US" sz="2800" b="1" dirty="0" smtClean="0"/>
              <a:t>La pizza </a:t>
            </a:r>
            <a:r>
              <a:rPr lang="en-US" sz="2800" dirty="0" smtClean="0"/>
              <a:t>	 </a:t>
            </a:r>
            <a:r>
              <a:rPr lang="en-US" sz="2800" b="1" dirty="0" smtClean="0"/>
              <a:t>La </a:t>
            </a:r>
            <a:r>
              <a:rPr lang="en-US" sz="2800" b="1" dirty="0" err="1" smtClean="0"/>
              <a:t>hamburguesa</a:t>
            </a:r>
            <a:endParaRPr lang="en-US" sz="2800" b="1" dirty="0" smtClean="0"/>
          </a:p>
          <a:p>
            <a:pPr marL="0" lvl="1" indent="0">
              <a:buNone/>
            </a:pPr>
            <a:endParaRPr lang="en-US" sz="3200" b="1" dirty="0" smtClean="0"/>
          </a:p>
          <a:p>
            <a:pPr marL="0" lvl="1" indent="0">
              <a:buNone/>
            </a:pPr>
            <a:endParaRPr lang="en-US" sz="3200" b="1" dirty="0" smtClean="0"/>
          </a:p>
          <a:p>
            <a:pPr marL="0" lvl="1" indent="0">
              <a:buNone/>
            </a:pPr>
            <a:r>
              <a:rPr lang="en-US" sz="3200" dirty="0" smtClean="0"/>
              <a:t>						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53082"/>
            <a:ext cx="2362200" cy="227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38848"/>
            <a:ext cx="3048000" cy="228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49" y="1853083"/>
            <a:ext cx="3200400" cy="228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</a:t>
            </a:r>
            <a:r>
              <a:rPr lang="en-US" dirty="0" err="1" smtClean="0"/>
              <a:t>circulo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8004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age result for ballo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59" y="381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cabezas moj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52800"/>
            <a:ext cx="27051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082040"/>
          </a:xfrm>
        </p:spPr>
        <p:txBody>
          <a:bodyPr/>
          <a:lstStyle/>
          <a:p>
            <a:r>
              <a:rPr lang="es-ES" dirty="0"/>
              <a:t>¿Cuál es tu </a:t>
            </a:r>
            <a:r>
              <a:rPr lang="es-ES" dirty="0" smtClean="0"/>
              <a:t>FIGURA geométrica favorita? </a:t>
            </a:r>
            <a:r>
              <a:rPr lang="es-ES" dirty="0"/>
              <a:t>Me gusta…..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295400"/>
            <a:ext cx="3022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5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520940" cy="1158240"/>
          </a:xfrm>
        </p:spPr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……………….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329353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Patricia\Desktop\con mis sobrinas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46197"/>
            <a:ext cx="2743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mage result for me gusta hacer ejercic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68" y="4419600"/>
            <a:ext cx="27622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54102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/>
              <a:t>Hacer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ejercicio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11430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Compartir</a:t>
            </a:r>
            <a:r>
              <a:rPr lang="en-US" sz="3200" b="1" dirty="0" smtClean="0"/>
              <a:t> con la </a:t>
            </a:r>
            <a:r>
              <a:rPr lang="en-US" sz="3200" b="1" dirty="0" err="1" smtClean="0"/>
              <a:t>familia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1" y="1143002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bailar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590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te</a:t>
            </a:r>
            <a:r>
              <a:rPr lang="en-US" b="1" dirty="0"/>
              <a:t> </a:t>
            </a:r>
            <a:r>
              <a:rPr lang="en-US" b="1" dirty="0" err="1"/>
              <a:t>gusta</a:t>
            </a:r>
            <a:r>
              <a:rPr lang="en-US" b="1" dirty="0"/>
              <a:t> </a:t>
            </a:r>
            <a:r>
              <a:rPr lang="en-US" b="1" dirty="0" err="1" smtClean="0"/>
              <a:t>hacer</a:t>
            </a:r>
            <a:r>
              <a:rPr lang="en-US" b="1" dirty="0" smtClean="0"/>
              <a:t> ?</a:t>
            </a:r>
            <a:r>
              <a:rPr lang="en-US" dirty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7520940" cy="3842277"/>
          </a:xfrm>
        </p:spPr>
        <p:txBody>
          <a:bodyPr/>
          <a:lstStyle/>
          <a:p>
            <a:r>
              <a:rPr lang="en-US" sz="2000" dirty="0" err="1" smtClean="0"/>
              <a:t>Jugar</a:t>
            </a:r>
            <a:r>
              <a:rPr lang="en-US" sz="2000" dirty="0" smtClean="0"/>
              <a:t> </a:t>
            </a:r>
            <a:r>
              <a:rPr lang="en-US" sz="2000" dirty="0" err="1" smtClean="0"/>
              <a:t>baloncesto</a:t>
            </a:r>
            <a:r>
              <a:rPr lang="en-US" dirty="0" smtClean="0"/>
              <a:t>	   </a:t>
            </a:r>
            <a:r>
              <a:rPr lang="en-US" sz="2000" dirty="0" err="1" smtClean="0"/>
              <a:t>Jugar</a:t>
            </a:r>
            <a:r>
              <a:rPr lang="en-US" sz="2000" dirty="0" smtClean="0"/>
              <a:t> </a:t>
            </a:r>
            <a:r>
              <a:rPr lang="en-US" sz="2000" dirty="0" err="1" smtClean="0"/>
              <a:t>beisbol</a:t>
            </a:r>
            <a:r>
              <a:rPr lang="en-US" dirty="0" smtClean="0"/>
              <a:t>			</a:t>
            </a:r>
            <a:r>
              <a:rPr lang="en-US" sz="2400" dirty="0" err="1" smtClean="0"/>
              <a:t>bailar</a:t>
            </a:r>
            <a:r>
              <a:rPr lang="en-US" sz="2400" dirty="0" smtClean="0"/>
              <a:t>  </a:t>
            </a:r>
            <a:r>
              <a:rPr lang="en-US" dirty="0" smtClean="0"/>
              <a:t>	</a:t>
            </a:r>
          </a:p>
          <a:p>
            <a:r>
              <a:rPr lang="en-US" dirty="0" smtClean="0"/>
              <a:t>				</a:t>
            </a:r>
            <a:endParaRPr lang="en-US" dirty="0"/>
          </a:p>
        </p:txBody>
      </p:sp>
      <p:pic>
        <p:nvPicPr>
          <p:cNvPr id="8196" name="Picture 4" descr="Image result for jugar beisb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9184"/>
            <a:ext cx="3174340" cy="24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jugar balonces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9" y="2071686"/>
            <a:ext cx="2590800" cy="21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bail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27" y="1909185"/>
            <a:ext cx="2667000" cy="24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620000" cy="533400"/>
          </a:xfrm>
        </p:spPr>
        <p:txBody>
          <a:bodyPr/>
          <a:lstStyle/>
          <a:p>
            <a:r>
              <a:rPr lang="en-US" sz="2000" dirty="0"/>
              <a:t>You will complete and color the poster about </a:t>
            </a:r>
            <a:r>
              <a:rPr lang="en-US" sz="2000" dirty="0" smtClean="0"/>
              <a:t>yourself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995372"/>
          </a:xfrm>
        </p:spPr>
        <p:txBody>
          <a:bodyPr/>
          <a:lstStyle/>
          <a:p>
            <a:r>
              <a:rPr lang="en-US" dirty="0" smtClean="0"/>
              <a:t>Comida (food)  example pizza        </a:t>
            </a:r>
            <a:r>
              <a:rPr lang="en-US" dirty="0" err="1" smtClean="0"/>
              <a:t>helado</a:t>
            </a:r>
            <a:r>
              <a:rPr lang="en-US" dirty="0" smtClean="0"/>
              <a:t>   pasta 	</a:t>
            </a:r>
            <a:r>
              <a:rPr lang="en-US" dirty="0" err="1" smtClean="0"/>
              <a:t>pollo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Mi</a:t>
            </a:r>
            <a:r>
              <a:rPr lang="en-US" dirty="0" smtClean="0"/>
              <a:t> color </a:t>
            </a:r>
            <a:r>
              <a:rPr lang="en-US" dirty="0" err="1" smtClean="0"/>
              <a:t>favorito</a:t>
            </a:r>
            <a:r>
              <a:rPr lang="en-US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61" y="1577883"/>
            <a:ext cx="82863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37" y="1628125"/>
            <a:ext cx="96045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33" y="1605224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605224"/>
            <a:ext cx="1295400" cy="107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Image result for colores primarios en espanol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Image result for colores primarios en espan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98" y="2809937"/>
            <a:ext cx="50292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762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nombre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  (Write your name)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s-ES" dirty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Rules</a:t>
            </a:r>
            <a:r>
              <a:rPr lang="es-ES" dirty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s-ES" dirty="0">
                <a:solidFill>
                  <a:srgbClr val="FF0000"/>
                </a:solidFill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Reglas de la clase de Español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Image result for poster acronym for Spanish Clas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914400"/>
            <a:ext cx="6172201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1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77240"/>
          </a:xfrm>
        </p:spPr>
        <p:txBody>
          <a:bodyPr/>
          <a:lstStyle/>
          <a:p>
            <a:r>
              <a:rPr lang="en-US" dirty="0" smtClean="0"/>
              <a:t>Breaking the rules </a:t>
            </a:r>
            <a:r>
              <a:rPr lang="en-US" dirty="0" smtClean="0">
                <a:solidFill>
                  <a:srgbClr val="FF0000"/>
                </a:solidFill>
              </a:rPr>
              <a:t>( ROMPER LAS REGLAS 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Consequences: </a:t>
            </a:r>
          </a:p>
          <a:p>
            <a:r>
              <a:rPr lang="en-US" sz="2800" dirty="0" smtClean="0"/>
              <a:t>1.The </a:t>
            </a:r>
            <a:r>
              <a:rPr lang="en-US" sz="2800" dirty="0"/>
              <a:t>student will </a:t>
            </a:r>
            <a:r>
              <a:rPr lang="en-US" sz="2800" dirty="0" smtClean="0"/>
              <a:t>write their name in the </a:t>
            </a:r>
            <a:r>
              <a:rPr lang="en-US" sz="2800" dirty="0"/>
              <a:t>discipline book and talk to the teacher at the end of the class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2</a:t>
            </a:r>
            <a:r>
              <a:rPr lang="en-US" sz="2800" dirty="0"/>
              <a:t>. </a:t>
            </a:r>
            <a:r>
              <a:rPr lang="en-US" sz="2800" dirty="0" smtClean="0"/>
              <a:t>Three (3) </a:t>
            </a:r>
            <a:r>
              <a:rPr lang="en-US" sz="2800" dirty="0"/>
              <a:t>infractions </a:t>
            </a:r>
            <a:r>
              <a:rPr lang="en-US" sz="2800" dirty="0" smtClean="0"/>
              <a:t>writing in the book will be reported </a:t>
            </a:r>
            <a:r>
              <a:rPr lang="en-US" sz="2800" dirty="0"/>
              <a:t>to the principal and </a:t>
            </a:r>
            <a:r>
              <a:rPr lang="en-US" sz="2800" dirty="0" smtClean="0"/>
              <a:t>parents.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75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about me (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smtClean="0"/>
              <a:t>mi)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196"/>
            <a:ext cx="3505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 result for bandeja paisa colomb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971800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Patricia\Desktop\con el pajaro tulcan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3451"/>
            <a:ext cx="2590800" cy="24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520940" cy="548640"/>
          </a:xfrm>
        </p:spPr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animales</a:t>
            </a:r>
            <a:r>
              <a:rPr lang="en-US" dirty="0" smtClean="0"/>
              <a:t> y </a:t>
            </a:r>
            <a:r>
              <a:rPr lang="en-US" dirty="0" err="1" smtClean="0"/>
              <a:t>viajar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352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2438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 descr="https://apis.mail.yahoo.com/ws/v3/mailboxes/@.id==VjN-CHxFw-HJ7g85hQITrc2jaLWg4yuTO5sJgKzLkVL0oyj6kZvY6cnhp48jdfDpF4hHL2Bc-3JJ1jbZuq-CgBM0nA/messages/@.id==AEj9CNx_r9zCXV8qow2z0FYXP9s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18149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6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perros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5410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133600" y="1845740"/>
            <a:ext cx="1600199" cy="731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Chanel 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4038600" y="1598676"/>
            <a:ext cx="1828800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Alf 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304800" y="1598676"/>
            <a:ext cx="1219200" cy="87686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Dolly </a:t>
            </a:r>
            <a:endParaRPr lang="en-US" dirty="0"/>
          </a:p>
        </p:txBody>
      </p:sp>
      <p:sp>
        <p:nvSpPr>
          <p:cNvPr id="7" name="AutoShape 4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86000" cy="264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1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3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7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9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1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72967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37411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6800"/>
            <a:ext cx="2438400" cy="194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359140" cy="3852372"/>
          </a:xfrm>
        </p:spPr>
        <p:txBody>
          <a:bodyPr>
            <a:normAutofit/>
          </a:bodyPr>
          <a:lstStyle/>
          <a:p>
            <a:r>
              <a:rPr lang="es-ES" sz="2800" b="0" dirty="0"/>
              <a:t>¿</a:t>
            </a:r>
            <a:r>
              <a:rPr lang="es-ES" sz="2800" dirty="0" smtClean="0"/>
              <a:t>Cuál </a:t>
            </a:r>
            <a:r>
              <a:rPr lang="es-ES" sz="2800" dirty="0"/>
              <a:t>es tu animal </a:t>
            </a:r>
            <a:r>
              <a:rPr lang="es-ES" sz="2800" dirty="0" smtClean="0"/>
              <a:t>favorito</a:t>
            </a:r>
            <a:r>
              <a:rPr lang="es-ES" sz="2800" b="0" dirty="0" smtClean="0"/>
              <a:t>? </a:t>
            </a:r>
            <a:r>
              <a:rPr lang="es-ES" sz="2800" dirty="0"/>
              <a:t>Me gusta....</a:t>
            </a:r>
            <a:r>
              <a:rPr lang="es-ES" sz="2800" b="0" dirty="0" smtClean="0"/>
              <a:t> </a:t>
            </a:r>
            <a:endParaRPr lang="es-ES" sz="2800" dirty="0" smtClean="0"/>
          </a:p>
          <a:p>
            <a:r>
              <a:rPr lang="es-ES" sz="2400" dirty="0" smtClean="0"/>
              <a:t>El perro </a:t>
            </a:r>
            <a:r>
              <a:rPr lang="es-ES" sz="2400" b="0" dirty="0" smtClean="0"/>
              <a:t>		</a:t>
            </a:r>
            <a:r>
              <a:rPr lang="es-ES" sz="2400" dirty="0" smtClean="0"/>
              <a:t>     el gato </a:t>
            </a:r>
            <a:r>
              <a:rPr lang="es-ES" sz="2400" b="0" dirty="0" smtClean="0"/>
              <a:t>		</a:t>
            </a:r>
            <a:r>
              <a:rPr lang="es-ES" sz="2400" dirty="0" smtClean="0"/>
              <a:t>   la tortuga </a:t>
            </a:r>
          </a:p>
          <a:p>
            <a:r>
              <a:rPr lang="es-ES" sz="2400" b="0" dirty="0" smtClean="0"/>
              <a:t>	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26193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82780"/>
            <a:ext cx="2689504" cy="21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24713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color ROJO </a:t>
            </a:r>
            <a:endParaRPr lang="en-US" dirty="0"/>
          </a:p>
        </p:txBody>
      </p:sp>
      <p:pic>
        <p:nvPicPr>
          <p:cNvPr id="4100" name="Picture 4" descr="Image result for ROJO CORAZON FRESA GLOBO Y RO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72" y="1295400"/>
            <a:ext cx="3162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038600"/>
            <a:ext cx="222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Image result for fres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Image result for vestido rojo quincean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76312"/>
            <a:ext cx="2743200" cy="35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9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863840" cy="3579849"/>
          </a:xfrm>
        </p:spPr>
        <p:txBody>
          <a:bodyPr>
            <a:normAutofit/>
          </a:bodyPr>
          <a:lstStyle/>
          <a:p>
            <a:r>
              <a:rPr lang="es-ES" sz="3200" b="0" dirty="0"/>
              <a:t>¿</a:t>
            </a:r>
            <a:r>
              <a:rPr lang="es-ES" sz="3200" dirty="0"/>
              <a:t>Cuál es tu </a:t>
            </a:r>
            <a:r>
              <a:rPr lang="es-ES" sz="3200" dirty="0" smtClean="0"/>
              <a:t>color favorito</a:t>
            </a:r>
            <a:r>
              <a:rPr lang="es-ES" sz="3200" b="0" dirty="0" smtClean="0"/>
              <a:t>? </a:t>
            </a:r>
            <a:r>
              <a:rPr lang="es-ES" sz="3200" dirty="0" smtClean="0"/>
              <a:t>Me gusta....</a:t>
            </a:r>
            <a:endParaRPr lang="es-ES" sz="3200" dirty="0"/>
          </a:p>
          <a:p>
            <a:endParaRPr lang="en-US" sz="3200" dirty="0"/>
          </a:p>
        </p:txBody>
      </p:sp>
      <p:pic>
        <p:nvPicPr>
          <p:cNvPr id="3074" name="Picture 2" descr="Image result for los colores en espan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7899"/>
            <a:ext cx="5715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534</TotalTime>
  <Words>225</Words>
  <Application>Microsoft Office PowerPoint</Application>
  <PresentationFormat>On-screen Show (4:3)</PresentationFormat>
  <Paragraphs>48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Angles</vt:lpstr>
      <vt:lpstr>BIenvenidos a la clase de español </vt:lpstr>
      <vt:lpstr>    Rules: Reglas de la clase de Español  </vt:lpstr>
      <vt:lpstr>Breaking the rules ( ROMPER LAS REGLAS )</vt:lpstr>
      <vt:lpstr>All about me (todo sobre mi) </vt:lpstr>
      <vt:lpstr>Me gustan los animales y viajar   </vt:lpstr>
      <vt:lpstr>Tengo tres perros </vt:lpstr>
      <vt:lpstr>Now tell me about you</vt:lpstr>
      <vt:lpstr>Me gusta el color ROJO </vt:lpstr>
      <vt:lpstr>Now tell me about you</vt:lpstr>
      <vt:lpstr>me gusta el numero   ocho </vt:lpstr>
      <vt:lpstr>Now tell me about you</vt:lpstr>
      <vt:lpstr>Me gusta  el pollo </vt:lpstr>
      <vt:lpstr>¿Cuál es tu comida favorito? Me gusta…..</vt:lpstr>
      <vt:lpstr>Me gusta el circulo </vt:lpstr>
      <vt:lpstr>¿Cuál es tu FIGURA geométrica favorita? Me gusta…..</vt:lpstr>
      <vt:lpstr>Me gusta……………….</vt:lpstr>
      <vt:lpstr>¿Qué te gusta hacer ? </vt:lpstr>
      <vt:lpstr>You will complete and color the poster about yourself 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a la clase de español</dc:title>
  <dc:creator>Patricia</dc:creator>
  <cp:lastModifiedBy>Patricia</cp:lastModifiedBy>
  <cp:revision>36</cp:revision>
  <dcterms:created xsi:type="dcterms:W3CDTF">2019-08-22T21:37:37Z</dcterms:created>
  <dcterms:modified xsi:type="dcterms:W3CDTF">2019-08-26T01:05:22Z</dcterms:modified>
</cp:coreProperties>
</file>